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"/>
  </p:notesMasterIdLst>
  <p:handoutMasterIdLst>
    <p:handoutMasterId r:id="rId7"/>
  </p:handoutMasterIdLst>
  <p:sldIdLst>
    <p:sldId id="290" r:id="rId2"/>
    <p:sldId id="336" r:id="rId3"/>
    <p:sldId id="339" r:id="rId4"/>
    <p:sldId id="328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26.11.2020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26.11.2020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49" r:id="rId2"/>
    <p:sldLayoutId id="2147483660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93" r:id="rId15"/>
    <p:sldLayoutId id="2147483696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3voa\Desktop\WORK\Фирменный стиль\Шаблоны презентации\Картинки для презы\phon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 b="62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61645" y="2204864"/>
            <a:ext cx="3528392" cy="1470025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Кредиты на развитие бизнеса для самозанятых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17" y="452640"/>
            <a:ext cx="3850683" cy="12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4805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794" y="598868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6,25 %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3789040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553573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5357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93696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1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74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4077072"/>
            <a:ext cx="370892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500 тысяч рублей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включительно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500 тысяч до 1 млн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рублей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рок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регистрации Заемщика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на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дату подачи заявки - от 3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en-US" sz="800" i="1" dirty="0" smtClean="0">
              <a:solidFill>
                <a:srgbClr val="4D4D4D"/>
              </a:solidFill>
              <a:latin typeface="Arial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1 млн до 5 млн рублей </a:t>
            </a:r>
            <a:r>
              <a:rPr lang="ru-RU" sz="800" i="1" dirty="0" smtClean="0">
                <a:solidFill>
                  <a:srgbClr val="4D4D4D"/>
                </a:solidFill>
                <a:latin typeface="Times New Roman"/>
                <a:ea typeface="Calibri"/>
              </a:rPr>
              <a:t>(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срок регистрации Заемщика на дату подачи заявки - от 6 месяцев).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 1 млн руб.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916832"/>
            <a:ext cx="386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Физические </a:t>
            </a: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».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заемщика отсутствует отрицательная кредитная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история.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текущей деятельности заемщика покрывает расходы на обслуживание и погашение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01208"/>
            <a:ext cx="39959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3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27" y="1594826"/>
            <a:ext cx="3260041" cy="35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62880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кредитов физических лиц, не являющихся индивидуальными предпринимателями,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9794" y="5688994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6,25 %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391" y="522920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522920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58281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558023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65021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 самозанятых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791069" y="366940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3239234"/>
            <a:ext cx="3865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.</a:t>
            </a: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59568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</a:t>
            </a:r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.</a:t>
            </a:r>
          </a:p>
          <a:p>
            <a:endParaRPr lang="ru-RU" sz="1200" b="1" dirty="0" smtClean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5" y="1674721"/>
            <a:ext cx="3409950" cy="35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4091318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lang="ru-RU" sz="1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730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7584" y="4523366"/>
            <a:ext cx="3708920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1 млн рублей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68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г. Омск,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Пр. Комарова, дом 21/1, офис 212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Кирюхин Александр Викторович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ru-RU" sz="1400" dirty="0"/>
              <a:t>968 860 08 84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Kirukhin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@mspbank.ru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u="sng" dirty="0">
                <a:solidFill>
                  <a:srgbClr val="0072BC"/>
                </a:solidFill>
              </a:rPr>
              <a:t>mspbank.ru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17596</TotalTime>
  <Words>320</Words>
  <Application>Microsoft Office PowerPoint</Application>
  <PresentationFormat>Экран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 Unicode MS</vt:lpstr>
      <vt:lpstr>Arial</vt:lpstr>
      <vt:lpstr>Calibri</vt:lpstr>
      <vt:lpstr>Open Sans</vt:lpstr>
      <vt:lpstr>Times New Roman</vt:lpstr>
      <vt:lpstr>Wingdings</vt:lpstr>
      <vt:lpstr>Специальное оформление</vt:lpstr>
      <vt:lpstr>Кредиты на развитие бизнеса для самозанятых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Кирюхин Александр Викторович</cp:lastModifiedBy>
  <cp:revision>408</cp:revision>
  <cp:lastPrinted>2020-09-03T12:30:03Z</cp:lastPrinted>
  <dcterms:created xsi:type="dcterms:W3CDTF">2017-08-03T13:00:25Z</dcterms:created>
  <dcterms:modified xsi:type="dcterms:W3CDTF">2020-11-26T10:21:39Z</dcterms:modified>
</cp:coreProperties>
</file>